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854FC2-D5F3-4A14-8DC3-B4E21B12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22F934F-5CFD-4C43-A0A7-1990243F1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EAD6D2-920C-4CE5-879B-C14AB39D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384374-3CB7-4232-A60A-6836F8EB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698166-68AF-4D38-AE87-B50B1F6B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62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075B0-9F27-499D-855B-705C0AD5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A860F07-E53A-4A23-AE78-0B7E7263D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553E71-98D0-46C9-AB87-56D60A74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C429C3-CA6E-4F73-9DCC-6CBB4DB8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9B1C22-5A84-4D75-B9D6-4D0E45E6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5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A7D21D7-1ADB-4225-B174-F1492EE82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3388670-2756-4566-A83E-34A992CD6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D03A34-A86F-4AE5-8DA7-609A88997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9E85D2-E336-42AE-935B-17C7D574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DF8DA2-D94E-45E5-961C-75A0AD0F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29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12A8E5-0DDC-417B-9F44-69500C3C6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07EB5E-49E4-4B29-8610-375F39D33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5400B5-C7CC-41F5-964F-74B5BAE0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BE52B1-1400-4139-A7E9-6F01C90D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E2A5CA-549A-4BF7-A56A-79DB88D9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62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887C4-A5A3-4DAC-BBF5-ADA1CE46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0DD149-E929-4E66-81DF-C9C462A0B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0AB9EF-4AEB-4EEF-80BC-26D7BF7E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5EAEAA-D912-445A-AE43-2701D533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8910BE-4192-4CD8-986A-BD865BBF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44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746629-EFCA-4AF3-B789-F50C8428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6A9AC8-E0DF-4803-B418-9D122F74E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E5E3E0-514C-4388-B53C-A4A10BEDC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598E41-E43D-42C4-8676-4A7C1BDE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5F2635-625B-4A95-A475-0DB0EC47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53F7FAB-06FF-4564-8809-F00CD249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01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B238C-9EE1-490A-996B-D1D307C1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F8CF5E-9663-494F-8010-77D9B2CAC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298C44-134F-49C9-B956-983DF6F8B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36422E-F5BC-48CD-A8B4-3778AFE1B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16CBDA-1FA6-4F03-AA8F-0F82CC442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0B2597C-AEBB-4950-8EF2-6E822944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983D33D-9FB7-4F0B-ACA1-5D6B32FF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A98015F-2B3C-4314-9EF2-C8037499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42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BD7999-06C0-4A7B-82F7-9F4C021D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B27FA5A-A7F4-4F0E-B47C-0E46944A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3E548D-C6EE-4B5A-9F2E-75AA2E2C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BDC064C-12E8-4EC9-B065-23207E69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71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1A23428-6001-4BB2-A772-ACCE5FCF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7F8BF3B-7DD9-4E73-A8BF-3837DB91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C9D596A-D3EE-4B94-BC60-A6ACF7AA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0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526759-87CC-44CC-8F1B-09D75DDF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02DF37-4DDE-4CCF-BDD7-2763EB60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7D24A8-C8B4-44FB-8646-9797956C8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E977EA5-DF83-46E6-81D0-8C40DEAF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7C35B0-D6CF-4857-B727-EAB40762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891F83-4C4B-4985-B8B3-E564BED3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481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B0E424-BD6D-4493-9602-4BFB5E4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44B878C-9D8E-446D-94B7-4A26FC549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E68AFC-31CF-4D12-9CDA-B6D9ECC25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78A20E-DFC8-45B4-A2EC-FA4221A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A5D2A4-1263-4F00-817A-300EC97A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E269043-3331-4916-8E48-364D8BB3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75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BBB4D35-15AD-4947-AEEB-3EB72D94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0C11DF-6949-45F6-AFF2-D58BC8092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1DC42C-AB25-47E6-B0B4-14F6B121F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5DBE-5371-410F-98D9-7934B0CA48B2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D05D7B-1FC4-480A-8516-8A94303EC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750217-031A-4979-B70B-A19342B2A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4976-8D5E-46EC-AADB-CDCF47F67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4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CBE716-B0AF-4CB2-A583-C84973A42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304800"/>
            <a:ext cx="4645250" cy="4368273"/>
          </a:xfrm>
        </p:spPr>
        <p:txBody>
          <a:bodyPr anchor="b">
            <a:noAutofit/>
          </a:bodyPr>
          <a:lstStyle/>
          <a:p>
            <a:pPr algn="l"/>
            <a:r>
              <a:rPr lang="fi-FI" sz="3000" dirty="0"/>
              <a:t>TASAPAINOA SYKSYYN LOCON UUDELLA KANTA-ASIAKKUUDELLA!</a:t>
            </a:r>
            <a:br>
              <a:rPr lang="fi-FI" sz="3000" dirty="0"/>
            </a:br>
            <a:br>
              <a:rPr lang="fi-FI" sz="3000" dirty="0"/>
            </a:br>
            <a:r>
              <a:rPr lang="fi-FI" sz="3000" b="1" dirty="0"/>
              <a:t>Aloita treenit NYT, maksa </a:t>
            </a:r>
            <a:r>
              <a:rPr lang="fi-FI" sz="3000" b="1"/>
              <a:t>vasta TAMMIKUUSSA 2020!</a:t>
            </a:r>
            <a:br>
              <a:rPr lang="fi-FI" sz="3000" dirty="0"/>
            </a:br>
            <a:endParaRPr lang="fi-FI" sz="3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C0CE0F-FF34-4A77-9C80-D797B28A4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5160397"/>
            <a:ext cx="4645250" cy="1504561"/>
          </a:xfrm>
        </p:spPr>
        <p:txBody>
          <a:bodyPr anchor="t">
            <a:normAutofit/>
          </a:bodyPr>
          <a:lstStyle/>
          <a:p>
            <a:pPr algn="l"/>
            <a:r>
              <a:rPr lang="fi-FI" sz="1600" dirty="0"/>
              <a:t>Kanta-asiakkaana treenaat 10 euroa edullisemmilla kuukausihinnoilla ja jäsenyyden saat aina ilman aloitusmaksua. Kanta-asiakkuuden määräaikainen peruskausi on 12 kuukautta, minkä jälkeen jäsenyys jatkuu toistaiseksi voimassaolevana kalenterikuukauden irtisanomisajalla!</a:t>
            </a:r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D5AEA3B-66DD-4120-957A-2AC0514994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0" r="13615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6456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TASAPAINOA SYKSYYN LOCON UUDELLA KANTA-ASIAKKUUDELLA!  Aloita treenit NYT, maksa vasta TAMMIKUUSSA 2020!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TASAPAINOA SYKSYYN LOCON UUDELLA KANTA-ASIAKKUUDELLA!    Aloita treenit NYT, maksa vasta TAMMIKUUSTA 2020 alkaen!</dc:title>
  <dc:creator>Loco</dc:creator>
  <cp:lastModifiedBy>Loco</cp:lastModifiedBy>
  <cp:revision>2</cp:revision>
  <dcterms:created xsi:type="dcterms:W3CDTF">2019-09-30T12:54:11Z</dcterms:created>
  <dcterms:modified xsi:type="dcterms:W3CDTF">2019-09-30T13:10:55Z</dcterms:modified>
</cp:coreProperties>
</file>